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80625" cy="7559675"/>
  <p:notesSz cx="7559675" cy="10691813"/>
  <p:defaultTextStyle>
    <a:defPPr>
      <a:defRPr lang="pt-BR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7" d="100"/>
          <a:sy n="137" d="100"/>
        </p:scale>
        <p:origin x="-2016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BE3A-1081-4039-8BB0-5E2CB5000AF2}" type="datetimeFigureOut">
              <a:rPr lang="pt-BR" smtClean="0"/>
              <a:t>19/05/12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F0B2C-E5D8-4DAF-BED3-6A5B49DAB3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91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0B2C-E5D8-4DAF-BED3-6A5B49DAB3C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92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B62D-36F9-45B0-9D8C-391F4B02FCBD}" type="datetimeFigureOut">
              <a:rPr lang="pt-BR" smtClean="0"/>
              <a:t>19/05/12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D48-D7A0-45C2-9F2E-05E4F25556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B62D-36F9-45B0-9D8C-391F4B02FCBD}" type="datetimeFigureOut">
              <a:rPr lang="pt-BR" smtClean="0"/>
              <a:t>19/05/12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2D48-D7A0-45C2-9F2E-05E4F25556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07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1.wdp"/><Relationship Id="rId5" Type="http://schemas.openxmlformats.org/officeDocument/2006/relationships/hyperlink" Target="http://www.brazilsportsshow.com.br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167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631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85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99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05842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9738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90519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06044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535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95073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111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47990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14172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78401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12545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0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" y="-1"/>
            <a:ext cx="10078840" cy="75620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81241" y="5292005"/>
            <a:ext cx="7704856" cy="10801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  <a:latin typeface="Hurry Up" pitchFamily="2" charset="0"/>
            </a:endParaRPr>
          </a:p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latin typeface="Hurry Up" pitchFamily="2" charset="0"/>
              </a:rPr>
              <a:t>Veja mais em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Hurry Up" pitchFamily="2" charset="0"/>
              </a:rPr>
              <a:t>: </a:t>
            </a:r>
            <a:r>
              <a:rPr lang="pt-BR" dirty="0" smtClean="0">
                <a:solidFill>
                  <a:schemeClr val="tx2"/>
                </a:solidFill>
                <a:latin typeface="Hurry Up" pitchFamily="2" charset="0"/>
                <a:hlinkClick r:id="rId5"/>
              </a:rPr>
              <a:t>www.brazilsportsshow.com.br</a:t>
            </a:r>
            <a:endParaRPr lang="pt-BR" dirty="0" smtClean="0">
              <a:solidFill>
                <a:schemeClr val="tx2"/>
              </a:solidFill>
              <a:latin typeface="Hurry Up" pitchFamily="2" charset="0"/>
            </a:endParaRPr>
          </a:p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Hurry Up" pitchFamily="2" charset="0"/>
              </a:rPr>
              <a:t>Contato 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urry Up" pitchFamily="2" charset="0"/>
              </a:rPr>
              <a:t>Carolina Ribeiro</a:t>
            </a:r>
          </a:p>
          <a:p>
            <a:pPr algn="ctr"/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latin typeface="Hurry Up" pitchFamily="2" charset="0"/>
              </a:rPr>
              <a:t>Tel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Hurry Up" pitchFamily="2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urry Up" pitchFamily="2" charset="0"/>
              </a:rPr>
              <a:t>7756-5291</a:t>
            </a:r>
          </a:p>
          <a:p>
            <a:pPr algn="ctr"/>
            <a:endParaRPr lang="pt-BR" dirty="0">
              <a:solidFill>
                <a:schemeClr val="tx2"/>
              </a:solidFill>
              <a:latin typeface="Hurry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054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29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67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52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91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660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83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Macintosh PowerPoint</Application>
  <PresentationFormat>Custom</PresentationFormat>
  <Paragraphs>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Hilton Junior</cp:lastModifiedBy>
  <cp:revision>1</cp:revision>
  <dcterms:modified xsi:type="dcterms:W3CDTF">2012-05-19T17:48:03Z</dcterms:modified>
</cp:coreProperties>
</file>